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3" r:id="rId8"/>
    <p:sldId id="262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72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17326" y="2057400"/>
            <a:ext cx="4909357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Српске </a:t>
            </a:r>
            <a:r>
              <a:rPr lang="sr-Cyrl-R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земље од 11. до 12. </a:t>
            </a:r>
            <a:endParaRPr lang="sr-Cyrl-RS" sz="54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sr-Cyrl-R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ДУКЉА</a:t>
            </a:r>
          </a:p>
          <a:p>
            <a:pPr algn="ctr"/>
            <a:r>
              <a:rPr lang="sr-Cyrl-R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века </a:t>
            </a:r>
            <a:r>
              <a:rPr lang="sr-Cyrl-R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стр</a:t>
            </a:r>
            <a:r>
              <a:rPr lang="sr-Cyrl-R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 </a:t>
            </a:r>
            <a:r>
              <a:rPr lang="sr-Cyrl-R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sym typeface="+mn-ea"/>
              </a:rPr>
              <a:t>57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edge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7200"/>
            <a:ext cx="9144000" cy="153888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r-Cyrl-RS" sz="5400" b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Дукља – </a:t>
            </a:r>
            <a:r>
              <a:rPr lang="sr-Cyrl-RS" sz="4000" b="1" cap="none" spc="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од Боке Которске до реке Бојане.( Данас Црна Гора )</a:t>
            </a:r>
            <a:endParaRPr lang="en-US" sz="4000" b="1" cap="none" spc="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2133600"/>
            <a:ext cx="8458200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r-Cyrl-RS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Названа је по античком граду Дукља </a:t>
            </a:r>
            <a:r>
              <a:rPr lang="sr-Cyrl-RS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(</a:t>
            </a:r>
            <a:r>
              <a:rPr lang="sr-Latn-RS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Doklea)</a:t>
            </a:r>
            <a:r>
              <a:rPr lang="sr-Cyrl-RS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код  данашње Подгорице.  </a:t>
            </a:r>
          </a:p>
          <a:p>
            <a:r>
              <a:rPr lang="sr-Cyrl-RS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Од 11.века се назива Зета по реци Зети</a:t>
            </a:r>
            <a:r>
              <a:rPr lang="sr-Cyrl-RS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.</a:t>
            </a:r>
            <a:endParaRPr lang="en-US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5" name="Picture 4" descr="https://encrypted-tbn0.google.com/images?q=tbn:ANd9GcRiuVk7WGysnP8AzWZVHyEJgB-SflZQlkVqf0Xh6m1sGH8y9gURAA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4038600"/>
            <a:ext cx="49530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0" y="6248400"/>
            <a:ext cx="3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>
                <a:solidFill>
                  <a:schemeClr val="bg1"/>
                </a:solidFill>
              </a:rPr>
              <a:t>ОСТАЦИ АНТИЧКЕ ДОКЛЕЈЕ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ircle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1000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r-Cyrl-R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Дукља је постала кнежевина у 10. веку за време кнеза Јована Владимира</a:t>
            </a:r>
            <a:r>
              <a:rPr lang="sr-Cyrl-R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752600"/>
            <a:ext cx="9143999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r-Cyrl-RS" sz="36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Бугарски </a:t>
            </a:r>
            <a:r>
              <a:rPr lang="sr-Cyrl-RS" sz="36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цар </a:t>
            </a:r>
            <a:r>
              <a:rPr lang="sr-Cyrl-R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Самуило осв</a:t>
            </a:r>
            <a:r>
              <a:rPr lang="sr-Latn-C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</a:t>
            </a:r>
            <a:r>
              <a:rPr lang="sr-Cyrl-R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ја Дукљу</a:t>
            </a:r>
            <a:r>
              <a:rPr lang="sr-Cyrl-R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,кнеза </a:t>
            </a:r>
            <a:r>
              <a:rPr lang="sr-Cyrl-R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Јована Владимира жени својом кћерком</a:t>
            </a:r>
            <a:r>
              <a:rPr lang="sr-Cyrl-R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Косаром и оставља </a:t>
            </a:r>
            <a:r>
              <a:rPr lang="sr-Cyrl-R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да влада као његов вазал.</a:t>
            </a:r>
            <a:endParaRPr lang="sr-Cyrl-RS" sz="36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 rot="10800000" flipV="1">
            <a:off x="0" y="4381518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r-Cyrl-R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1018.г. Василије </a:t>
            </a:r>
            <a:r>
              <a:rPr lang="sr-Latn-R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II </a:t>
            </a:r>
            <a:r>
              <a:rPr lang="sr-Cyrl-R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Бугароубица  осваја Самуилово царство тиме и Дукљу</a:t>
            </a:r>
            <a:r>
              <a:rPr lang="sr-Cyrl-R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019800"/>
            <a:ext cx="585296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r-Cyrl-R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Јована Владимира убија шурак.</a:t>
            </a:r>
            <a:endParaRPr lang="en-U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zoom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Резултат слика за цар самуил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762000"/>
            <a:ext cx="2371725" cy="3781425"/>
          </a:xfrm>
          <a:prstGeom prst="rect">
            <a:avLst/>
          </a:prstGeom>
          <a:noFill/>
        </p:spPr>
      </p:pic>
      <p:pic>
        <p:nvPicPr>
          <p:cNvPr id="22534" name="Picture 6" descr="Резултат слика за дукљански кнез владимир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838200"/>
            <a:ext cx="2868295" cy="405066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0" y="46482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>
                <a:solidFill>
                  <a:schemeClr val="bg1"/>
                </a:solidFill>
              </a:rPr>
              <a:t>ц</a:t>
            </a:r>
            <a:r>
              <a:rPr lang="sr-Cyrl-RS" sz="2400" dirty="0" smtClean="0">
                <a:solidFill>
                  <a:schemeClr val="bg1"/>
                </a:solidFill>
              </a:rPr>
              <a:t>ар Самуило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230695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r-Cyrl-R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Владимиров синовац  </a:t>
            </a:r>
            <a:r>
              <a:rPr lang="sr-Cyrl-R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кнез </a:t>
            </a:r>
            <a:r>
              <a:rPr lang="sr-Cyrl-R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Стефан Војислав </a:t>
            </a:r>
            <a:r>
              <a:rPr lang="sr-Cyrl-R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започиње</a:t>
            </a:r>
            <a:r>
              <a:rPr lang="sr-Cyrl-R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1035.борбу за </a:t>
            </a:r>
            <a:r>
              <a:rPr lang="sr-Cyrl-R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ослобађ</a:t>
            </a:r>
            <a:r>
              <a:rPr lang="sr-Latn-RS" altLang="sr-Cyrl-R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r>
              <a:rPr lang="sr-Cyrl-R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sr-Cyrl-R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Дукљ</a:t>
            </a:r>
            <a:r>
              <a:rPr lang="sr-Cyrl-RS" altLang="sr-Latn-R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</a:t>
            </a:r>
            <a:r>
              <a:rPr lang="sr-Cyrl-R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од Византије</a:t>
            </a:r>
            <a:r>
              <a:rPr lang="sr-Cyrl-R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што му успева из другог покушаја </a:t>
            </a:r>
            <a:r>
              <a:rPr lang="sr-Cyrl-R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1042.г.=осамостаљење</a:t>
            </a:r>
            <a:r>
              <a:rPr lang="sr-Cyrl-R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362200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r-Cyrl-RS" sz="32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Припаја Травунију и Захумље чиме </a:t>
            </a:r>
            <a:r>
              <a:rPr lang="sr-Cyrl-RS" sz="32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проширује границе</a:t>
            </a:r>
            <a:r>
              <a:rPr lang="sr-Cyrl-RS" sz="3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Дукље</a:t>
            </a:r>
            <a:r>
              <a:rPr lang="sr-Cyrl-RS" sz="32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од Бојане до Неретве </a:t>
            </a:r>
            <a:r>
              <a:rPr lang="sr-Cyrl-RS" sz="32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и добија епитет </a:t>
            </a:r>
            <a:r>
              <a:rPr lang="sr-Cyrl-RS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Доброслав</a:t>
            </a:r>
            <a:r>
              <a:rPr lang="sr-Cyrl-R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sr-Cyrl-R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 Добар и Славан):</a:t>
            </a:r>
            <a:endParaRPr lang="en-US" sz="32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7" name="Picture 6" descr="https://encrypted-tbn2.google.com/images?q=tbn:ANd9GcTxxYzopeZ8q4RcWOsCtR2uveB6FcxSa531eWtJs1U0xY1gVepW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4724400"/>
            <a:ext cx="4876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%D0%92%D0%BE%D1%98%D0%B8%D1%81%D0%BB%D0%B0%D0%B2,_%D0%BF%D1%80%D0%B2%D0%B8_%D1%81%D1%80%D0%BF%D1%81%D0%BA%D0%B8_%D0%B2%D0%B5%D0%BB%D0%B8%D0%BA%D0%B8_%D0%B6%D1%83%D0%BF%D0%B0%D0%B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886200"/>
            <a:ext cx="2586037" cy="29718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52400" y="38862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Стефан Војислав</a:t>
            </a:r>
            <a:endParaRPr lang="en-US" b="1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400800" y="3352800"/>
            <a:ext cx="76200" cy="2362200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971800" y="396240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Филм </a:t>
            </a:r>
            <a:r>
              <a:rPr lang="sr-Latn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tube.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Устанак Срба против Византије 1040. </a:t>
            </a:r>
            <a:r>
              <a:rPr lang="sr-Latn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min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zoom dir="in"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298543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r-Cyrl-R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Стефанов син </a:t>
            </a:r>
            <a:r>
              <a:rPr lang="sr-Cyrl-RS" sz="4000" b="1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Михаило Зетски Војислављевић </a:t>
            </a:r>
            <a:r>
              <a:rPr lang="sr-Cyrl-R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добија</a:t>
            </a:r>
            <a:r>
              <a:rPr lang="sr-Cyrl-R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sr-Cyrl-R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1077.г.краљевску круну од папе</a:t>
            </a:r>
            <a:r>
              <a:rPr lang="sr-Cyrl-R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Гргура </a:t>
            </a:r>
            <a:r>
              <a:rPr lang="sr-Latn-R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VII </a:t>
            </a:r>
            <a:r>
              <a:rPr lang="sr-Cyrl-R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чиме је независност Зете потврђена на западу =</a:t>
            </a:r>
            <a:r>
              <a:rPr lang="sr-Cyrl-R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међународно признање</a:t>
            </a:r>
            <a:r>
              <a:rPr lang="sr-Cyrl-R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Picture 5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2895600"/>
            <a:ext cx="2743200" cy="343376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486400" y="6248400"/>
            <a:ext cx="2743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Михаило Зетски </a:t>
            </a:r>
            <a:endPara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6" name="Picture 4" descr="Резултат слика за mihailo zetski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2867024"/>
            <a:ext cx="5181600" cy="39909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Резултат слика за mihailo zetsk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304800"/>
            <a:ext cx="5724525" cy="6553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56388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Краљ </a:t>
            </a:r>
            <a:r>
              <a:rPr lang="sr-Cyrl-R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Констатин Бодин</a:t>
            </a:r>
            <a:r>
              <a:rPr lang="sr-Cyrl-R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( 1082-1101)</a:t>
            </a:r>
            <a:r>
              <a:rPr lang="sr-Cyrl-R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sr-Cyrl-R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осваја и</a:t>
            </a:r>
            <a:r>
              <a:rPr lang="sr-Cyrl-R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sr-Cyrl-R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Дукљи припаја Рашку и Босну</a:t>
            </a:r>
            <a:r>
              <a:rPr lang="sr-Cyrl-R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</a:p>
          <a:p>
            <a:r>
              <a:rPr lang="sr-Cyrl-R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док је његов таст , нормански војсковођа из јужне Италије Роберт Гвискард пљачкао по Византији. </a:t>
            </a:r>
          </a:p>
          <a:p>
            <a:r>
              <a:rPr lang="sr-Cyrl-R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Супруга-Јаквинта. 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419600"/>
            <a:ext cx="9144000" cy="200054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sr-Cyrl-R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Почетком 12. века Зета слаби </a:t>
            </a:r>
            <a:r>
              <a:rPr lang="sr-Cyrl-R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због борбе око власти између Бодинових синова и синоваца</a:t>
            </a:r>
            <a:r>
              <a:rPr lang="sr-Cyrl-R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што </a:t>
            </a:r>
            <a:r>
              <a:rPr lang="sr-Cyrl-RS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користе </a:t>
            </a:r>
            <a:r>
              <a:rPr lang="sr-Cyrl-R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Босна</a:t>
            </a:r>
            <a:r>
              <a:rPr lang="sr-Cyrl-RS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и</a:t>
            </a:r>
            <a:r>
              <a:rPr lang="sr-Cyrl-R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sr-Cyrl-R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Рашка </a:t>
            </a:r>
            <a:r>
              <a:rPr lang="sr-Cyrl-R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да </a:t>
            </a:r>
            <a:r>
              <a:rPr lang="sr-Cyrl-R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се </a:t>
            </a:r>
            <a:r>
              <a:rPr lang="sr-Cyrl-RS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осамостале-</a:t>
            </a:r>
            <a:r>
              <a:rPr lang="sr-Cyrl-RS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велики </a:t>
            </a:r>
            <a:r>
              <a:rPr lang="sr-Cyrl-RS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жупани </a:t>
            </a:r>
            <a:r>
              <a:rPr lang="sr-Cyrl-RS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Вукан-Вукановићи ;</a:t>
            </a:r>
            <a:endParaRPr lang="en-US" sz="2800" dirty="0"/>
          </a:p>
        </p:txBody>
      </p:sp>
      <p:pic>
        <p:nvPicPr>
          <p:cNvPr id="4" name="Picture 7" descr="%D0%91%D0%BE%D0%B4%D0%B8%D0%BD,_%D0%BA%D1%80%D0%B0%D1%99_%D1%81%D1%80%D0%BF%D1%81%D0%BA%D0%B8_(1081_-_%D0%BF%D0%BE%D1%81%D0%BB%D0%B5_1101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304800"/>
            <a:ext cx="2971800" cy="364648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181600" y="3810000"/>
            <a:ext cx="381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к</a:t>
            </a:r>
            <a:r>
              <a:rPr lang="sr-Cyrl-CS" sz="2400" b="1" dirty="0" smtClean="0">
                <a:solidFill>
                  <a:schemeClr val="bg1"/>
                </a:solidFill>
                <a:latin typeface="Times New Roman" panose="02020603050405020304" pitchFamily="18" charset="0"/>
              </a:rPr>
              <a:t>раљ Константин Бодин</a:t>
            </a:r>
            <a:endParaRPr lang="sr-Latn-CS" sz="2400" b="1" dirty="0" smtClean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810000"/>
            <a:ext cx="54102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Устанак Срба против Византије </a:t>
            </a:r>
            <a:r>
              <a:rPr lang="sr-Cyrl-RS" altLang="ru-RU" b="1" dirty="0" smtClean="0"/>
              <a:t>0140</a:t>
            </a:r>
            <a:r>
              <a:rPr lang="ru-RU" b="1" dirty="0" smtClean="0"/>
              <a:t> </a:t>
            </a:r>
            <a:r>
              <a:rPr lang="sr-Cyrl-RS" altLang="ru-RU" b="1" dirty="0" smtClean="0"/>
              <a:t>;</a:t>
            </a:r>
            <a:r>
              <a:rPr lang="ru-RU" b="1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67679" y="2057400"/>
            <a:ext cx="44086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ОШ Дудовица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00347" y="3733800"/>
            <a:ext cx="434330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sr-Cyrl-RS" sz="5400" b="1" cap="none" spc="0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Душица Максимовић</a:t>
            </a:r>
            <a:endParaRPr lang="en-US" sz="5400" b="1" cap="none" spc="0" dirty="0">
              <a:ln>
                <a:prstDash val="solid"/>
              </a:ln>
              <a:solidFill>
                <a:srgbClr val="FFFF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</TotalTime>
  <Words>263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mirjana</dc:creator>
  <cp:lastModifiedBy>Windows User</cp:lastModifiedBy>
  <cp:revision>53</cp:revision>
  <dcterms:created xsi:type="dcterms:W3CDTF">2006-08-16T00:00:00Z</dcterms:created>
  <dcterms:modified xsi:type="dcterms:W3CDTF">2019-11-06T08:47:27Z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1033-10.2.0.7456</vt:lpwstr>
  </property>
</Properties>
</file>